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6" r:id="rId1"/>
  </p:sldMasterIdLst>
  <p:sldIdLst>
    <p:sldId id="256" r:id="rId2"/>
    <p:sldId id="262" r:id="rId3"/>
    <p:sldId id="263" r:id="rId4"/>
    <p:sldId id="265" r:id="rId5"/>
    <p:sldId id="267" r:id="rId6"/>
    <p:sldId id="270" r:id="rId7"/>
    <p:sldId id="271" r:id="rId8"/>
    <p:sldId id="272" r:id="rId9"/>
    <p:sldId id="275" r:id="rId10"/>
    <p:sldId id="273" r:id="rId11"/>
    <p:sldId id="274" r:id="rId12"/>
    <p:sldId id="276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433" autoAdjust="0"/>
  </p:normalViewPr>
  <p:slideViewPr>
    <p:cSldViewPr snapToGrid="0">
      <p:cViewPr varScale="1">
        <p:scale>
          <a:sx n="67" d="100"/>
          <a:sy n="67" d="100"/>
        </p:scale>
        <p:origin x="82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5071E-836B-4205-BB54-48EE3FED3CA8}" type="datetimeFigureOut">
              <a:rPr lang="en-US" smtClean="0"/>
              <a:t>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65AB-C216-46EB-B436-AEDF90EF1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92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push dir="u"/>
      </p:transition>
    </mc:Choice>
    <mc:Fallback xmlns="">
      <p:transition spd="slow" advClick="0" advTm="10000">
        <p:push dir="u"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5071E-836B-4205-BB54-48EE3FED3CA8}" type="datetimeFigureOut">
              <a:rPr lang="en-US" smtClean="0"/>
              <a:t>1/10/2020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65AB-C216-46EB-B436-AEDF90EF1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69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push dir="u"/>
      </p:transition>
    </mc:Choice>
    <mc:Fallback xmlns="">
      <p:transition spd="slow" advClick="0" advTm="10000">
        <p:push dir="u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5071E-836B-4205-BB54-48EE3FED3CA8}" type="datetimeFigureOut">
              <a:rPr lang="en-US" smtClean="0"/>
              <a:t>1/10/2020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65AB-C216-46EB-B436-AEDF90EF1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38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push dir="u"/>
      </p:transition>
    </mc:Choice>
    <mc:Fallback xmlns="">
      <p:transition spd="slow" advClick="0" advTm="10000"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5071E-836B-4205-BB54-48EE3FED3CA8}" type="datetimeFigureOut">
              <a:rPr lang="en-US" smtClean="0"/>
              <a:t>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65AB-C216-46EB-B436-AEDF90EF1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45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push dir="u"/>
      </p:transition>
    </mc:Choice>
    <mc:Fallback xmlns="">
      <p:transition spd="slow" advClick="0" advTm="10000"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5071E-836B-4205-BB54-48EE3FED3CA8}" type="datetimeFigureOut">
              <a:rPr lang="en-US" smtClean="0"/>
              <a:t>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65AB-C216-46EB-B436-AEDF90EF1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70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push dir="u"/>
      </p:transition>
    </mc:Choice>
    <mc:Fallback xmlns="">
      <p:transition spd="slow" advClick="0" advTm="10000"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5071E-836B-4205-BB54-48EE3FED3CA8}" type="datetimeFigureOut">
              <a:rPr lang="en-US" smtClean="0"/>
              <a:t>1/10/2020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65AB-C216-46EB-B436-AEDF90EF1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48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push dir="u"/>
      </p:transition>
    </mc:Choice>
    <mc:Fallback xmlns="">
      <p:transition spd="slow" advClick="0" advTm="10000">
        <p:push dir="u"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5071E-836B-4205-BB54-48EE3FED3CA8}" type="datetimeFigureOut">
              <a:rPr lang="en-US" smtClean="0"/>
              <a:t>1/10/2020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65AB-C216-46EB-B436-AEDF90EF1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62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push dir="u"/>
      </p:transition>
    </mc:Choice>
    <mc:Fallback xmlns="">
      <p:transition spd="slow" advClick="0" advTm="10000">
        <p:push dir="u"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5071E-836B-4205-BB54-48EE3FED3CA8}" type="datetimeFigureOut">
              <a:rPr lang="en-US" smtClean="0"/>
              <a:t>1/10/2020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65AB-C216-46EB-B436-AEDF90EF1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37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push dir="u"/>
      </p:transition>
    </mc:Choice>
    <mc:Fallback xmlns="">
      <p:transition spd="slow" advClick="0" advTm="10000">
        <p:push dir="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5071E-836B-4205-BB54-48EE3FED3CA8}" type="datetimeFigureOut">
              <a:rPr lang="en-US" smtClean="0"/>
              <a:t>1/10/2020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65AB-C216-46EB-B436-AEDF90EF1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2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push dir="u"/>
      </p:transition>
    </mc:Choice>
    <mc:Fallback xmlns="">
      <p:transition spd="slow" advClick="0" advTm="10000">
        <p:push dir="u"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5071E-836B-4205-BB54-48EE3FED3CA8}" type="datetimeFigureOut">
              <a:rPr lang="en-US" smtClean="0"/>
              <a:t>1/10/2020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65AB-C216-46EB-B436-AEDF90EF1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87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push dir="u"/>
      </p:transition>
    </mc:Choice>
    <mc:Fallback xmlns="">
      <p:transition spd="slow" advClick="0" advTm="10000">
        <p:push dir="u"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5071E-836B-4205-BB54-48EE3FED3CA8}" type="datetimeFigureOut">
              <a:rPr lang="en-US" smtClean="0"/>
              <a:t>1/10/2020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65AB-C216-46EB-B436-AEDF90EF1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21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push dir="u"/>
      </p:transition>
    </mc:Choice>
    <mc:Fallback xmlns="">
      <p:transition spd="slow" advClick="0" advTm="10000"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695071E-836B-4205-BB54-48EE3FED3CA8}" type="datetimeFigureOut">
              <a:rPr lang="en-US" smtClean="0"/>
              <a:t>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A54565AB-C216-46EB-B436-AEDF90EF10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415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push dir="u"/>
      </p:transition>
    </mc:Choice>
    <mc:Fallback xmlns="">
      <p:transition spd="slow" advClick="0" advTm="10000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6.jpeg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7200" dirty="0"/>
              <a:t>2019 WI-CARH Youth Grant Recipients 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11892" y="271849"/>
            <a:ext cx="11261124" cy="823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cxnSpLocks/>
          </p:cNvCxnSpPr>
          <p:nvPr/>
        </p:nvCxnSpPr>
        <p:spPr>
          <a:xfrm>
            <a:off x="395449" y="6564526"/>
            <a:ext cx="11277567" cy="4931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11892" y="280086"/>
            <a:ext cx="0" cy="62992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/>
        </p:nvCxnSpPr>
        <p:spPr>
          <a:xfrm>
            <a:off x="11673016" y="280086"/>
            <a:ext cx="0" cy="63337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11892" y="280086"/>
            <a:ext cx="0" cy="59271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53C2DB4C-BFF2-4A31-A27A-F667F9F559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697" y="5911521"/>
            <a:ext cx="2138596" cy="65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73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push dir="u"/>
      </p:transition>
    </mc:Choice>
    <mc:Fallback xmlns="">
      <p:transition spd="slow" advClick="0" advTm="10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CF951-0CB6-4C86-BD4D-293D04981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Wisconsin summers are best spent at the city pool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66E55AA-580B-465A-8FED-CD89DBDCDB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46267" y="826448"/>
            <a:ext cx="5121275" cy="3840956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B83353-8CAA-478B-BF81-5CE4E681C2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444" y="6089800"/>
            <a:ext cx="2186631" cy="6676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080C4F-48DB-4ECD-86B0-2239763C04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2311">
            <a:off x="10360737" y="248779"/>
            <a:ext cx="1129149" cy="112404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3F654C1-95BA-434D-80EF-6CC46ABB3115}"/>
              </a:ext>
            </a:extLst>
          </p:cNvPr>
          <p:cNvSpPr/>
          <p:nvPr/>
        </p:nvSpPr>
        <p:spPr>
          <a:xfrm>
            <a:off x="6234594" y="5307563"/>
            <a:ext cx="55631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New to the community, Recipient received a pool pass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and made new friends.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CCDD117-230D-46EE-9D23-60B7E62006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76545">
            <a:off x="3864364" y="5110060"/>
            <a:ext cx="890823" cy="895638"/>
          </a:xfrm>
          <a:prstGeom prst="rect">
            <a:avLst/>
          </a:prstGeom>
        </p:spPr>
      </p:pic>
      <p:pic>
        <p:nvPicPr>
          <p:cNvPr id="1026" name="Picture 2" descr="Image result for Cannonball Clip Art">
            <a:extLst>
              <a:ext uri="{FF2B5EF4-FFF2-40B4-BE49-F238E27FC236}">
                <a16:creationId xmlns:a16="http://schemas.microsoft.com/office/drawing/2014/main" id="{0E5BCBC3-9A01-49A4-A6CC-3CAFC85BD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891" y="2583809"/>
            <a:ext cx="1173858" cy="175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FBDF33B-A2A3-4B87-8797-1ECCBCC1CD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5311">
            <a:off x="3580347" y="604065"/>
            <a:ext cx="1335140" cy="86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03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push dir="u"/>
      </p:transition>
    </mc:Choice>
    <mc:Fallback xmlns="">
      <p:transition spd="slow" advClick="0" advTm="10000">
        <p:push dir="u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7E3DA-3638-4520-A04E-B474DB213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3366" y="620785"/>
            <a:ext cx="2947482" cy="1027185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Neighbors…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75C534D-78D0-4BA7-BC42-7E98BDC9A1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234" y="142612"/>
            <a:ext cx="3528076" cy="264605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13B5D6-9872-4CAC-AE0D-20EEC72560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49" y="201336"/>
            <a:ext cx="4746771" cy="35600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35EF0F-6338-4E73-A290-946F258150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983" y="2926709"/>
            <a:ext cx="3366781" cy="25250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22CF8-8A8B-46BE-91CD-410ABCB563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848" y="3429000"/>
            <a:ext cx="3366781" cy="252508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7CB31C7-85B9-4DF5-897F-29892C98B88D}"/>
              </a:ext>
            </a:extLst>
          </p:cNvPr>
          <p:cNvSpPr txBox="1"/>
          <p:nvPr/>
        </p:nvSpPr>
        <p:spPr>
          <a:xfrm>
            <a:off x="321181" y="4105385"/>
            <a:ext cx="29764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And Friends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D41D031-BD0A-4ABD-9DC6-A94C1BE507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238" y="6047715"/>
            <a:ext cx="2186631" cy="66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64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push dir="u"/>
      </p:transition>
    </mc:Choice>
    <mc:Fallback xmlns="">
      <p:transition spd="slow" advClick="0" advTm="10000">
        <p:push dir="u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14A86C-B809-434E-BA41-D7C254F34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8208" y="2625754"/>
            <a:ext cx="4872060" cy="14798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600" dirty="0"/>
              <a:t>Thank you!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120224-6AE5-446D-BC62-77F20360F9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238" y="6047715"/>
            <a:ext cx="2186631" cy="66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1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push dir="u"/>
      </p:transition>
    </mc:Choice>
    <mc:Fallback xmlns="">
      <p:transition spd="slow" advClick="0" advTm="10000">
        <p:push dir="u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 flipV="1">
            <a:off x="411892" y="271849"/>
            <a:ext cx="11261124" cy="823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cxnSpLocks/>
          </p:cNvCxnSpPr>
          <p:nvPr/>
        </p:nvCxnSpPr>
        <p:spPr>
          <a:xfrm>
            <a:off x="395449" y="6564526"/>
            <a:ext cx="11277567" cy="216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11892" y="280086"/>
            <a:ext cx="0" cy="62992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/>
        </p:nvCxnSpPr>
        <p:spPr>
          <a:xfrm>
            <a:off x="11673016" y="280086"/>
            <a:ext cx="0" cy="62992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11892" y="280086"/>
            <a:ext cx="0" cy="59271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8" descr="https://scontent-msp1-1.xx.fbcdn.net/v/t1.15752-9/69637816_638553266633045_1186081624249335808_n.jpg?_nc_cat=107&amp;_nc_oc=AQlGnfNebZIxICMH2_jYqbZoAQGj9iWG6qw_-m_eo1cZHEpo5bCyUeYRSSxFGpywc0Y&amp;_nc_ht=scontent-msp1-1.xx&amp;oh=79e5797a9a39efae9e057042adc2e5bb&amp;oe=5DCC78BB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2" t="24231" r="32923" b="9378"/>
          <a:stretch/>
        </p:blipFill>
        <p:spPr bwMode="auto">
          <a:xfrm>
            <a:off x="9015136" y="479513"/>
            <a:ext cx="2481943" cy="508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s://scontent-msp1-1.xx.fbcdn.net/v/t1.15752-9/70556570_505609203610240_316231840639746048_n.jpg?_nc_cat=101&amp;_nc_oc=AQkvZuCwlCR0X3gX5aJA8U7MJfepsa6IN7-z8Fwe2A4weR6O11uNt9jEagC7wKMW-Sw&amp;_nc_ht=scontent-msp1-1.xx&amp;oh=b362465f3dc6607b5c450bab1807be54&amp;oe=5E0C642C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4" t="42770" r="31487" b="30538"/>
          <a:stretch/>
        </p:blipFill>
        <p:spPr bwMode="auto">
          <a:xfrm>
            <a:off x="589393" y="542598"/>
            <a:ext cx="4218959" cy="50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life is like a baseball game quot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661" y="1366226"/>
            <a:ext cx="3502091" cy="331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045DD5-A93D-467C-942F-F78630011A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662" y="5896853"/>
            <a:ext cx="2186631" cy="66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90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push dir="u"/>
      </p:transition>
    </mc:Choice>
    <mc:Fallback xmlns="">
      <p:transition spd="slow" advClick="0" advTm="10000">
        <p:push dir="u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 flipV="1">
            <a:off x="411892" y="271849"/>
            <a:ext cx="11261124" cy="823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cxnSpLocks/>
          </p:cNvCxnSpPr>
          <p:nvPr/>
        </p:nvCxnSpPr>
        <p:spPr>
          <a:xfrm>
            <a:off x="395449" y="6564526"/>
            <a:ext cx="11277567" cy="216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11892" y="280086"/>
            <a:ext cx="0" cy="62992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673016" y="829296"/>
            <a:ext cx="0" cy="57582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11892" y="280086"/>
            <a:ext cx="0" cy="59271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video-156760604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1187" b="39635"/>
          <a:stretch/>
        </p:blipFill>
        <p:spPr>
          <a:xfrm>
            <a:off x="5368350" y="1351060"/>
            <a:ext cx="5577865" cy="396827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82499" y="5604513"/>
            <a:ext cx="727455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Learned to play every position as a team player. </a:t>
            </a:r>
          </a:p>
          <a:p>
            <a:r>
              <a:rPr lang="en-US" sz="2800" dirty="0"/>
              <a:t>	Recipient learned to pitch!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5450" y="747704"/>
            <a:ext cx="42461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A successful person never loses…..they either win or learn! 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08C9884-8BBD-441A-939A-C0508DD0AC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662" y="5896853"/>
            <a:ext cx="2186631" cy="66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49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push dir="u"/>
      </p:transition>
    </mc:Choice>
    <mc:Fallback xmlns="">
      <p:transition spd="slow" advClick="0" advTm="10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 flipV="1">
            <a:off x="411892" y="271849"/>
            <a:ext cx="11261124" cy="823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cxnSpLocks/>
          </p:cNvCxnSpPr>
          <p:nvPr/>
        </p:nvCxnSpPr>
        <p:spPr>
          <a:xfrm>
            <a:off x="395449" y="6564526"/>
            <a:ext cx="11277567" cy="216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11892" y="280086"/>
            <a:ext cx="0" cy="62992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/>
        </p:nvCxnSpPr>
        <p:spPr>
          <a:xfrm>
            <a:off x="11673016" y="280086"/>
            <a:ext cx="0" cy="62992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11892" y="280086"/>
            <a:ext cx="0" cy="59271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video-155979211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0863" y="1213186"/>
            <a:ext cx="7048158" cy="396458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656770" y="1213186"/>
            <a:ext cx="172841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When life throws you a curveball, you hit it out of the park!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A1FB4E2-C83A-4A58-8F37-9DE5E9458B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662" y="5896853"/>
            <a:ext cx="2186631" cy="66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62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push dir="u"/>
      </p:transition>
    </mc:Choice>
    <mc:Fallback xmlns="">
      <p:transition spd="slow" advClick="0" advTm="10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>
            <a:cxnSpLocks/>
          </p:cNvCxnSpPr>
          <p:nvPr/>
        </p:nvCxnSpPr>
        <p:spPr>
          <a:xfrm>
            <a:off x="395449" y="6564526"/>
            <a:ext cx="11277567" cy="760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11892" y="280086"/>
            <a:ext cx="0" cy="62992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/>
        </p:nvCxnSpPr>
        <p:spPr>
          <a:xfrm>
            <a:off x="11673016" y="280086"/>
            <a:ext cx="0" cy="63604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11892" y="280086"/>
            <a:ext cx="0" cy="59271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 descr="https://scontent-msp1-1.xx.fbcdn.net/v/t1.15752-9/69732442_457246545131995_328452938152280064_n.jpg?_nc_cat=107&amp;_nc_oc=AQnrFL3m47i97CNXsGjtbsUrinx7mcq6oJAw8T-1ybDzWO9uPCb-g1hQ0CxPLwAIFgI&amp;_nc_ht=scontent-msp1-1.xx&amp;oh=ca15bb278b54aad8c8b6dad912595334&amp;oe=5E11BEB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94" y="904158"/>
            <a:ext cx="3509234" cy="467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75423" y="5627305"/>
            <a:ext cx="4062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Proud to pose in front of his home. </a:t>
            </a:r>
          </a:p>
        </p:txBody>
      </p:sp>
      <p:pic>
        <p:nvPicPr>
          <p:cNvPr id="15" name="Picture 10" descr="https://scontent-msp1-1.xx.fbcdn.net/v/t1.15752-9/69704223_673283379805472_6274422799654191104_n.jpg?_nc_cat=109&amp;_nc_oc=AQmZw3jerL_j4qjiADDo91mm8WTH4q3W_K0NrAl0Zn4arYavy-wfKG3SzuIBMyDR1Rc&amp;_nc_ht=scontent-msp1-1.xx&amp;oh=e3634825f271acec3dfd2ff0d3de5830&amp;oe=5DCEFA2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686" y="882281"/>
            <a:ext cx="2361369" cy="3148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https://scontent-msp1-1.xx.fbcdn.net/v/t1.15752-9/69637816_638553266633045_1186081624249335808_n.jpg?_nc_cat=107&amp;_nc_oc=AQlGnfNebZIxICMH2_jYqbZoAQGj9iWG6qw_-m_eo1cZHEpo5bCyUeYRSSxFGpywc0Y&amp;_nc_ht=scontent-msp1-1.xx&amp;oh=79e5797a9a39efae9e057042adc2e5bb&amp;oe=5DCC78BB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9" t="24231" r="17564" b="9378"/>
          <a:stretch/>
        </p:blipFill>
        <p:spPr bwMode="auto">
          <a:xfrm>
            <a:off x="7111413" y="899037"/>
            <a:ext cx="3540449" cy="44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373453" y="4213940"/>
            <a:ext cx="29292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mbria" panose="02040503050406030204" pitchFamily="18" charset="0"/>
              </a:rPr>
              <a:t> 10 year old baseball scholarship recipient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E5CE111-68BC-42A0-92D0-BBEBF731AD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662" y="5896853"/>
            <a:ext cx="2186631" cy="66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92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push dir="u"/>
      </p:transition>
    </mc:Choice>
    <mc:Fallback xmlns="">
      <p:transition spd="slow" advClick="0" advTm="10000">
        <p:push dir="u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https://scontent-msp1-1.xx.fbcdn.net/v/t1.15752-9/69580799_2328256784090687_2791574308260937728_n.jpg?_nc_cat=107&amp;_nc_oc=AQn4yh6xvN_XaVr0xYFUIvSgltB5qi1wHtKPhoUkldvaLgdPbkFlFhdIPkPAUwV9GcU&amp;_nc_ht=scontent-msp1-1.xx&amp;oh=7910f55f5f5eb10573fdfce2c9367066&amp;oe=5E02B17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8" t="3125" r="768"/>
          <a:stretch/>
        </p:blipFill>
        <p:spPr bwMode="auto">
          <a:xfrm>
            <a:off x="5775722" y="1583298"/>
            <a:ext cx="3144330" cy="380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V="1">
            <a:off x="411892" y="271849"/>
            <a:ext cx="11261124" cy="823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cxnSpLocks/>
          </p:cNvCxnSpPr>
          <p:nvPr/>
        </p:nvCxnSpPr>
        <p:spPr>
          <a:xfrm>
            <a:off x="366017" y="6579308"/>
            <a:ext cx="11294151" cy="3166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11892" y="280086"/>
            <a:ext cx="0" cy="62992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660168" y="852725"/>
            <a:ext cx="0" cy="57582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11892" y="280086"/>
            <a:ext cx="0" cy="59271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 descr="https://scontent-msp1-1.xx.fbcdn.net/v/t1.15752-9/69517394_466809303903743_452796025237667840_n.jpg?_nc_cat=110&amp;_nc_oc=AQnsKfDuJODhxWr_MlqNtxY61HRsVk3DvlgOfL-NxHcCHiKmfRicdwIZazOKE5vTzLs&amp;_nc_ht=scontent-msp1-1.xx&amp;oh=f5dd65703f5c4679b05203fcf9c209b1&amp;oe=5E068ABB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0" b="26314"/>
          <a:stretch/>
        </p:blipFill>
        <p:spPr bwMode="auto">
          <a:xfrm>
            <a:off x="686174" y="1591390"/>
            <a:ext cx="3094417" cy="379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57768" y="953417"/>
            <a:ext cx="80318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It is the friends we meet along the way that help us appreciate the journey.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04131" y="5256593"/>
            <a:ext cx="750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2016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968675" y="5265467"/>
            <a:ext cx="2070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2019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A61E3A5-5C1B-4B32-AAFF-BEE408FFCE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662" y="5896853"/>
            <a:ext cx="2186631" cy="66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67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push dir="u"/>
      </p:transition>
    </mc:Choice>
    <mc:Fallback xmlns="">
      <p:transition spd="slow" advClick="0" advTm="10000">
        <p:push dir="u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 flipV="1">
            <a:off x="411892" y="271849"/>
            <a:ext cx="11261124" cy="823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cxnSpLocks/>
          </p:cNvCxnSpPr>
          <p:nvPr/>
        </p:nvCxnSpPr>
        <p:spPr>
          <a:xfrm>
            <a:off x="395449" y="6564526"/>
            <a:ext cx="11277567" cy="7161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11892" y="280086"/>
            <a:ext cx="0" cy="62992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/>
        </p:nvCxnSpPr>
        <p:spPr>
          <a:xfrm>
            <a:off x="11673016" y="280086"/>
            <a:ext cx="0" cy="63560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11892" y="280086"/>
            <a:ext cx="0" cy="59271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https://scontent-msp1-1.xx.fbcdn.net/v/t1.15752-9/69880945_358986268382958_6039853143603281920_n.jpg?_nc_cat=105&amp;_nc_oc=AQni590-RzYHwptCmPcqwmWV6BmmHBw7TsqIkf7PTeiujDKWSTE-8y844_v0z31QUlk&amp;_nc_ht=scontent-msp1-1.xx&amp;oh=f3e8316a18d46ce59fbf14d5a28da6a2&amp;oe=5E0F005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7" b="24081"/>
          <a:stretch/>
        </p:blipFill>
        <p:spPr bwMode="auto">
          <a:xfrm>
            <a:off x="824694" y="1638709"/>
            <a:ext cx="4612280" cy="350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scontent-msp1-1.xx.fbcdn.net/v/t1.15752-9/70618754_380024079559491_2888562765817970688_n.jpg?_nc_cat=105&amp;_nc_oc=AQlURGvgkBPI7d9D45KYcclxMLuOez9j1Zatqgr9MWkaq9eAjLwLOtPNo2bOCmNEHig&amp;_nc_ht=scontent-msp1-1.xx&amp;oh=41f67086222f57ec4377ea9cb7bb15ae&amp;oe=5DFB623B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" t="33493" r="-175" b="-3680"/>
          <a:stretch/>
        </p:blipFill>
        <p:spPr bwMode="auto">
          <a:xfrm>
            <a:off x="6394372" y="1407717"/>
            <a:ext cx="4321246" cy="4043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755606" y="5139259"/>
            <a:ext cx="750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2016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203619" y="5297506"/>
            <a:ext cx="750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2019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776221" y="313431"/>
            <a:ext cx="8031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We continue to grow in our journey thanks to your support.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65449C8-7DF1-4D6A-A4BC-F88060E908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662" y="5896853"/>
            <a:ext cx="2186631" cy="66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10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push dir="u"/>
      </p:transition>
    </mc:Choice>
    <mc:Fallback xmlns="">
      <p:transition spd="slow" advClick="0" advTm="10000">
        <p:push dir="u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D2425-92EC-43DA-8BFC-B4A91D16A7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169" y="822121"/>
            <a:ext cx="5394121" cy="2329718"/>
          </a:xfrm>
        </p:spPr>
        <p:txBody>
          <a:bodyPr>
            <a:normAutofit/>
          </a:bodyPr>
          <a:lstStyle/>
          <a:p>
            <a:r>
              <a:rPr lang="en-US" sz="4000" b="1" dirty="0"/>
              <a:t>Recipient took Drivers Education classes with the help of the youth grant</a:t>
            </a:r>
            <a:endParaRPr lang="en-US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F7CE24-B183-4904-B1A5-2E6133B6E8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12315" y="5578679"/>
            <a:ext cx="7315200" cy="914400"/>
          </a:xfrm>
        </p:spPr>
        <p:txBody>
          <a:bodyPr/>
          <a:lstStyle/>
          <a:p>
            <a:r>
              <a:rPr lang="en-US" b="1" dirty="0"/>
              <a:t>Proud to show off her Temps!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A70D0C-3165-4C69-B618-F14C51A31B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915" y="927216"/>
            <a:ext cx="3592411" cy="47898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B3E931-7143-4924-9B15-D5502F3D9A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444" y="6089800"/>
            <a:ext cx="2186631" cy="6676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112046-0E81-4497-8927-D0F8996F98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98" y="5264354"/>
            <a:ext cx="2781300" cy="1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19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push dir="u"/>
      </p:transition>
    </mc:Choice>
    <mc:Fallback xmlns="">
      <p:transition spd="slow" advClick="0" advTm="10000">
        <p:push dir="u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FE03D-E214-4C08-96F5-D86DE8A07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“Always focus on the front windshield and not the rear view mirror.”</a:t>
            </a:r>
          </a:p>
        </p:txBody>
      </p:sp>
      <p:pic>
        <p:nvPicPr>
          <p:cNvPr id="4" name="201908219519204595002">
            <a:hlinkClick r:id="" action="ppaction://media"/>
            <a:extLst>
              <a:ext uri="{FF2B5EF4-FFF2-40B4-BE49-F238E27FC236}">
                <a16:creationId xmlns:a16="http://schemas.microsoft.com/office/drawing/2014/main" id="{B0860693-E81C-46AC-91B2-4A747BE1C05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4623878" y="746154"/>
            <a:ext cx="6259513" cy="5121275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E640B8-E3D5-4009-A988-45F0F6CD25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272" y="6159477"/>
            <a:ext cx="1814818" cy="554142"/>
          </a:xfrm>
          <a:prstGeom prst="rect">
            <a:avLst/>
          </a:prstGeom>
        </p:spPr>
      </p:pic>
      <p:pic>
        <p:nvPicPr>
          <p:cNvPr id="2050" name="Picture 2" descr="Image result for New Driver Clip Art">
            <a:extLst>
              <a:ext uri="{FF2B5EF4-FFF2-40B4-BE49-F238E27FC236}">
                <a16:creationId xmlns:a16="http://schemas.microsoft.com/office/drawing/2014/main" id="{2555A95B-F258-4AEE-A5B6-4BA998559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7272">
            <a:off x="3717580" y="524197"/>
            <a:ext cx="1225352" cy="119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519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push dir="u"/>
      </p:transition>
    </mc:Choice>
    <mc:Fallback xmlns="">
      <p:transition spd="slow" advClick="0" advTm="10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TM03457475[[fn=Frame]]</Template>
  <TotalTime>191</TotalTime>
  <Words>160</Words>
  <Application>Microsoft Office PowerPoint</Application>
  <PresentationFormat>Widescreen</PresentationFormat>
  <Paragraphs>22</Paragraphs>
  <Slides>12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Cambria</vt:lpstr>
      <vt:lpstr>Corbel</vt:lpstr>
      <vt:lpstr>Wingdings 2</vt:lpstr>
      <vt:lpstr>Frame</vt:lpstr>
      <vt:lpstr>2019 WI-CARH Youth Grant Recipients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Recipient took Drivers Education classes with the help of the youth grant</vt:lpstr>
      <vt:lpstr>“Always focus on the front windshield and not the rear view mirror.”</vt:lpstr>
      <vt:lpstr>Wisconsin summers are best spent at the city pool</vt:lpstr>
      <vt:lpstr>Neighbors…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Dodge County Housing</dc:creator>
  <cp:lastModifiedBy>Laura</cp:lastModifiedBy>
  <cp:revision>25</cp:revision>
  <dcterms:created xsi:type="dcterms:W3CDTF">2019-09-04T23:25:29Z</dcterms:created>
  <dcterms:modified xsi:type="dcterms:W3CDTF">2020-01-10T16:28:25Z</dcterms:modified>
</cp:coreProperties>
</file>