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1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0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1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34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8405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9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64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96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29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50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49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28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1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2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8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09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04CE476-409F-4D37-B91F-7D69C2434E0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B824ABB-84D8-496A-9B8D-5C84F6A17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wicarh.org" TargetMode="External"/><Relationship Id="rId2" Type="http://schemas.openxmlformats.org/officeDocument/2006/relationships/hyperlink" Target="http://www.wicarh.org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5926" y="4842586"/>
            <a:ext cx="9144000" cy="152254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  <a:br>
              <a:rPr lang="en-US" dirty="0"/>
            </a:br>
            <a:br>
              <a:rPr lang="en-US" sz="2200" dirty="0"/>
            </a:br>
            <a:r>
              <a:rPr lang="en-US" sz="2400" dirty="0"/>
              <a:t>From the 2018 Scholarship Winners </a:t>
            </a:r>
          </a:p>
        </p:txBody>
      </p:sp>
    </p:spTree>
    <p:extLst>
      <p:ext uri="{BB962C8B-B14F-4D97-AF65-F5344CB8AC3E}">
        <p14:creationId xmlns:p14="http://schemas.microsoft.com/office/powerpoint/2010/main" val="797523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53497875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7400" y="657225"/>
            <a:ext cx="3373438" cy="5995988"/>
          </a:xfrm>
        </p:spPr>
      </p:pic>
      <p:sp>
        <p:nvSpPr>
          <p:cNvPr id="5" name="TextBox 4"/>
          <p:cNvSpPr txBox="1"/>
          <p:nvPr/>
        </p:nvSpPr>
        <p:spPr>
          <a:xfrm>
            <a:off x="3273288" y="426012"/>
            <a:ext cx="63875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We dove right into summer with your help!</a:t>
            </a:r>
          </a:p>
        </p:txBody>
      </p:sp>
    </p:spTree>
    <p:extLst>
      <p:ext uri="{BB962C8B-B14F-4D97-AF65-F5344CB8AC3E}">
        <p14:creationId xmlns:p14="http://schemas.microsoft.com/office/powerpoint/2010/main" val="399558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 noGrp="1"/>
          </p:cNvSpPr>
          <p:nvPr>
            <p:ph type="title"/>
          </p:nvPr>
        </p:nvSpPr>
        <p:spPr>
          <a:xfrm>
            <a:off x="781879" y="367817"/>
            <a:ext cx="9872870" cy="10752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Scholarship Winners having a fun summer!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1" t="14692" r="5739" b="27442"/>
          <a:stretch/>
        </p:blipFill>
        <p:spPr>
          <a:xfrm>
            <a:off x="331303" y="2358887"/>
            <a:ext cx="3379306" cy="3711375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6" r="3867"/>
          <a:stretch/>
        </p:blipFill>
        <p:spPr>
          <a:xfrm>
            <a:off x="3866322" y="1561624"/>
            <a:ext cx="4717774" cy="51964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7" t="21255" r="29095" b="16908"/>
          <a:stretch/>
        </p:blipFill>
        <p:spPr>
          <a:xfrm>
            <a:off x="9004853" y="1702905"/>
            <a:ext cx="2782957" cy="424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48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-153497870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9000" y="1914525"/>
            <a:ext cx="2781300" cy="4943475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5835" y="25955"/>
            <a:ext cx="12192000" cy="16835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/>
              <a:t>We kept jumping all summer! </a:t>
            </a:r>
          </a:p>
          <a:p>
            <a:r>
              <a:rPr lang="en-US" sz="3500" dirty="0"/>
              <a:t>Filmed by Recipient age 14               Jumping by recipient age 9</a:t>
            </a:r>
            <a:br>
              <a:rPr lang="en-US" sz="3500" dirty="0"/>
            </a:br>
            <a:br>
              <a:rPr lang="en-US" sz="2200" dirty="0"/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873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-26504"/>
            <a:ext cx="4981161" cy="6641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5143500"/>
            <a:ext cx="12192000" cy="16835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/>
              <a:t>We stayed active! </a:t>
            </a:r>
          </a:p>
          <a:p>
            <a:r>
              <a:rPr lang="en-US" sz="3500" dirty="0"/>
              <a:t>“Soccer camp was awesome”- Recipient - 9 years old</a:t>
            </a:r>
            <a:br>
              <a:rPr lang="en-US" sz="3500" dirty="0"/>
            </a:br>
            <a:br>
              <a:rPr lang="en-US" sz="2200" dirty="0"/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12727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04865"/>
            <a:ext cx="11940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road to a friends house is never long</a:t>
            </a:r>
          </a:p>
        </p:txBody>
      </p:sp>
      <p:sp>
        <p:nvSpPr>
          <p:cNvPr id="7" name="Rectangle 6"/>
          <p:cNvSpPr/>
          <p:nvPr/>
        </p:nvSpPr>
        <p:spPr>
          <a:xfrm>
            <a:off x="928535" y="5584639"/>
            <a:ext cx="100832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 for bringing us together this summer</a:t>
            </a:r>
          </a:p>
        </p:txBody>
      </p:sp>
    </p:spTree>
    <p:extLst>
      <p:ext uri="{BB962C8B-B14F-4D97-AF65-F5344CB8AC3E}">
        <p14:creationId xmlns:p14="http://schemas.microsoft.com/office/powerpoint/2010/main" val="3651598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A26F0D-CE50-44F1-B920-B8517BDE14D2}"/>
              </a:ext>
            </a:extLst>
          </p:cNvPr>
          <p:cNvSpPr/>
          <p:nvPr/>
        </p:nvSpPr>
        <p:spPr>
          <a:xfrm>
            <a:off x="400050" y="0"/>
            <a:ext cx="1137285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dirty="0"/>
          </a:p>
          <a:p>
            <a:pPr algn="ctr"/>
            <a:r>
              <a:rPr lang="en-US" sz="4400" dirty="0"/>
              <a:t>For more information about WI-CARH’s Scholarship program, please visit </a:t>
            </a:r>
            <a:r>
              <a:rPr lang="en-US" sz="4400" dirty="0">
                <a:hlinkClick r:id="rId2"/>
              </a:rPr>
              <a:t>www.wicarh.org</a:t>
            </a:r>
            <a:endParaRPr lang="en-US" sz="4400" dirty="0"/>
          </a:p>
          <a:p>
            <a:pPr algn="ctr"/>
            <a:r>
              <a:rPr lang="en-US" sz="4400" dirty="0"/>
              <a:t>email </a:t>
            </a:r>
            <a:r>
              <a:rPr lang="en-US" sz="4400" dirty="0">
                <a:hlinkClick r:id="rId3"/>
              </a:rPr>
              <a:t>info@wicarh.org</a:t>
            </a:r>
            <a:endParaRPr lang="en-US" sz="4400" dirty="0"/>
          </a:p>
          <a:p>
            <a:pPr algn="ctr"/>
            <a:r>
              <a:rPr lang="en-US" sz="4400" dirty="0"/>
              <a:t>or contact your property manager</a:t>
            </a:r>
          </a:p>
          <a:p>
            <a:pPr algn="ctr"/>
            <a:endParaRPr lang="en-US" sz="3600" dirty="0"/>
          </a:p>
          <a:p>
            <a:pPr algn="ctr"/>
            <a:r>
              <a:rPr lang="en-US" sz="3200" dirty="0"/>
              <a:t>Scholarships are available for but not limited to:  4H Camp; Music or Band Camp; Sports Camp; Cheerleading Camp; Girl Scout or Boy Scout Camp; International Youth Exchange Program, or to allow a student to accompany their class to a foreign country or other school sponsored trips. </a:t>
            </a:r>
          </a:p>
        </p:txBody>
      </p:sp>
    </p:spTree>
    <p:extLst>
      <p:ext uri="{BB962C8B-B14F-4D97-AF65-F5344CB8AC3E}">
        <p14:creationId xmlns:p14="http://schemas.microsoft.com/office/powerpoint/2010/main" val="4138565291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74</TotalTime>
  <Words>147</Words>
  <Application>Microsoft Office PowerPoint</Application>
  <PresentationFormat>Widescreen</PresentationFormat>
  <Paragraphs>15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Tw Cen MT</vt:lpstr>
      <vt:lpstr>Droplet</vt:lpstr>
      <vt:lpstr>Thank you!  From the 2018 Scholarship Winners </vt:lpstr>
      <vt:lpstr>PowerPoint Presentation</vt:lpstr>
      <vt:lpstr>Scholarship Winners having a fun summer!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you!  Oak Grove Redevelopment 905 Division St Horicon, WI 53032</dc:title>
  <dc:creator>Dodge County Housing</dc:creator>
  <cp:lastModifiedBy>Laura</cp:lastModifiedBy>
  <cp:revision>12</cp:revision>
  <dcterms:created xsi:type="dcterms:W3CDTF">2018-08-22T22:50:52Z</dcterms:created>
  <dcterms:modified xsi:type="dcterms:W3CDTF">2018-08-30T14:50:24Z</dcterms:modified>
</cp:coreProperties>
</file>